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17EED8-66F4-4CE1-BA95-72D9BA45A41A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CF10DE-CD2E-45E6-8336-DC94D42C1BB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749438_921089881252275_167668084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84784"/>
            <a:ext cx="6791276" cy="509345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cs-CZ" sz="72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7200" i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cs-CZ" sz="72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7200" i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cs-CZ" sz="72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805279_921089954585601_167241013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277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We organize a Christmas fair for parents and friends school and there we sell our products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  <a:endParaRPr lang="cs-CZ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scontent-a-ams.xx.fbcdn.net/hphotos-xaf1/v/t1.0-9/1004713_1453836721512032_2009258484_n.jpg?oh=07be0b54afa5e70dd7578494d25a54cd&amp;oe=54E1D8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255328" cy="31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10748664_921089771252286_582887934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43980"/>
            <a:ext cx="4038600" cy="3142473"/>
          </a:xfrm>
        </p:spPr>
      </p:pic>
      <p:pic>
        <p:nvPicPr>
          <p:cNvPr id="8" name="Zástupný symbol pro obsah 7" descr="10755042_921089781252285_1443614499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9788" y="2643981"/>
            <a:ext cx="4038600" cy="3028950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 smtClean="0">
                <a:solidFill>
                  <a:srgbClr val="002060"/>
                </a:solidFill>
              </a:rPr>
              <a:t>This</a:t>
            </a:r>
            <a:r>
              <a:rPr lang="cs-CZ" sz="4400" dirty="0" smtClean="0">
                <a:solidFill>
                  <a:srgbClr val="002060"/>
                </a:solidFill>
              </a:rPr>
              <a:t> </a:t>
            </a:r>
            <a:r>
              <a:rPr lang="cs-CZ" sz="4400" dirty="0" err="1" smtClean="0">
                <a:solidFill>
                  <a:srgbClr val="002060"/>
                </a:solidFill>
              </a:rPr>
              <a:t>is</a:t>
            </a:r>
            <a:r>
              <a:rPr lang="cs-CZ" sz="4400" dirty="0" smtClean="0">
                <a:solidFill>
                  <a:srgbClr val="002060"/>
                </a:solidFill>
              </a:rPr>
              <a:t> </a:t>
            </a:r>
            <a:r>
              <a:rPr lang="cs-CZ" sz="4400" dirty="0" err="1" smtClean="0">
                <a:solidFill>
                  <a:srgbClr val="002060"/>
                </a:solidFill>
              </a:rPr>
              <a:t>classroom</a:t>
            </a:r>
            <a:r>
              <a:rPr lang="cs-CZ" sz="4400" dirty="0" smtClean="0">
                <a:solidFill>
                  <a:srgbClr val="002060"/>
                </a:solidFill>
              </a:rPr>
              <a:t> </a:t>
            </a:r>
            <a:r>
              <a:rPr lang="cs-CZ" sz="4400" dirty="0" err="1" smtClean="0">
                <a:solidFill>
                  <a:srgbClr val="002060"/>
                </a:solidFill>
              </a:rPr>
              <a:t>of</a:t>
            </a:r>
            <a:r>
              <a:rPr lang="cs-CZ" sz="4400" dirty="0" smtClean="0">
                <a:solidFill>
                  <a:srgbClr val="002060"/>
                </a:solidFill>
              </a:rPr>
              <a:t> Science</a:t>
            </a:r>
            <a:r>
              <a:rPr lang="cs-CZ" sz="4400" dirty="0" smtClean="0">
                <a:solidFill>
                  <a:srgbClr val="002060"/>
                </a:solidFill>
              </a:rPr>
              <a:t>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2060"/>
                </a:solidFill>
              </a:rPr>
              <a:t>There</a:t>
            </a:r>
            <a:r>
              <a:rPr lang="cs-CZ" dirty="0" smtClean="0">
                <a:solidFill>
                  <a:srgbClr val="002060"/>
                </a:solidFill>
              </a:rPr>
              <a:t> are my </a:t>
            </a:r>
            <a:r>
              <a:rPr lang="cs-CZ" dirty="0" err="1" smtClean="0">
                <a:solidFill>
                  <a:srgbClr val="002060"/>
                </a:solidFill>
              </a:rPr>
              <a:t>teachers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7" name="Zástupný symbol pro obsah 6" descr="Untitled 2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1520" y="2276872"/>
            <a:ext cx="4616660" cy="3222689"/>
          </a:xfrm>
        </p:spPr>
      </p:pic>
      <p:pic>
        <p:nvPicPr>
          <p:cNvPr id="8" name="Zástupný symbol pro obsah 7" descr="10799844_921089827918947_1027114287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4048" y="2996952"/>
            <a:ext cx="3714776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Our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teachers</a:t>
            </a:r>
            <a:r>
              <a:rPr lang="cs-CZ" b="1" dirty="0" smtClean="0">
                <a:solidFill>
                  <a:srgbClr val="002060"/>
                </a:solidFill>
              </a:rPr>
              <a:t> are fine </a:t>
            </a:r>
            <a:r>
              <a:rPr lang="cs-CZ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s-CZ" dirty="0" smtClean="0"/>
              <a:t>    </a:t>
            </a:r>
            <a:r>
              <a:rPr lang="cs-CZ" dirty="0" smtClean="0">
                <a:solidFill>
                  <a:srgbClr val="002060"/>
                </a:solidFill>
              </a:rPr>
              <a:t>And </a:t>
            </a:r>
            <a:r>
              <a:rPr lang="cs-CZ" dirty="0" err="1" smtClean="0">
                <a:solidFill>
                  <a:srgbClr val="002060"/>
                </a:solidFill>
              </a:rPr>
              <a:t>director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002060"/>
                </a:solidFill>
              </a:rPr>
              <a:t>selfíííí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7" name="Zástupný symbol pro obsah 6" descr="10807994_921089431252320_1326273605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14554"/>
            <a:ext cx="4543428" cy="3458377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5715008" y="2201896"/>
            <a:ext cx="2973380" cy="3913632"/>
          </a:xfrm>
        </p:spPr>
        <p:txBody>
          <a:bodyPr>
            <a:normAutofit/>
          </a:bodyPr>
          <a:lstStyle/>
          <a:p>
            <a:endParaRPr lang="cs-CZ" sz="3200" dirty="0" smtClean="0">
              <a:solidFill>
                <a:srgbClr val="002060"/>
              </a:solidFill>
            </a:endParaRPr>
          </a:p>
          <a:p>
            <a:endParaRPr lang="cs-CZ" sz="3200" dirty="0" smtClean="0">
              <a:solidFill>
                <a:srgbClr val="002060"/>
              </a:solidFill>
            </a:endParaRPr>
          </a:p>
          <a:p>
            <a:r>
              <a:rPr lang="cs-CZ" sz="3200" dirty="0" smtClean="0">
                <a:solidFill>
                  <a:srgbClr val="002060"/>
                </a:solidFill>
              </a:rPr>
              <a:t>A</a:t>
            </a:r>
            <a:r>
              <a:rPr lang="en-US" sz="3200" dirty="0" err="1" smtClean="0">
                <a:solidFill>
                  <a:srgbClr val="002060"/>
                </a:solidFill>
              </a:rPr>
              <a:t>nd</a:t>
            </a:r>
            <a:r>
              <a:rPr lang="en-US" sz="3200" dirty="0" smtClean="0">
                <a:solidFill>
                  <a:srgbClr val="002060"/>
                </a:solidFill>
              </a:rPr>
              <a:t> this is our locker room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am </a:t>
            </a:r>
            <a:r>
              <a:rPr lang="en-US" sz="3600" dirty="0" smtClean="0">
                <a:solidFill>
                  <a:srgbClr val="002060"/>
                </a:solidFill>
              </a:rPr>
              <a:t>here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for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9 years. I like this school and my classroom. I think, it‘s a great experience for me. Thanks for all of the teachers and other staff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Thank you for attention </a:t>
            </a:r>
            <a:r>
              <a:rPr lang="cs-CZ" sz="3600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</a:p>
          <a:p>
            <a:pPr algn="ctr"/>
            <a:r>
              <a:rPr lang="cs-CZ" sz="3600" dirty="0" smtClean="0">
                <a:solidFill>
                  <a:srgbClr val="002060"/>
                </a:solidFill>
                <a:sym typeface="Wingdings" pitchFamily="2" charset="2"/>
              </a:rPr>
              <a:t>By </a:t>
            </a:r>
            <a:r>
              <a:rPr lang="cs-CZ" sz="3600" smtClean="0">
                <a:solidFill>
                  <a:srgbClr val="002060"/>
                </a:solidFill>
                <a:sym typeface="Wingdings" pitchFamily="2" charset="2"/>
              </a:rPr>
              <a:t>Sabina Boušová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10799403_921089851252278_85599140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6248400" cy="5715000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772816"/>
            <a:ext cx="1984248" cy="403244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My school </a:t>
            </a:r>
            <a:r>
              <a:rPr lang="en-US" sz="2400" dirty="0" smtClean="0">
                <a:solidFill>
                  <a:srgbClr val="002060"/>
                </a:solidFill>
              </a:rPr>
              <a:t>is </a:t>
            </a:r>
            <a:r>
              <a:rPr lang="en-US" sz="2400" dirty="0" smtClean="0">
                <a:solidFill>
                  <a:srgbClr val="002060"/>
                </a:solidFill>
              </a:rPr>
              <a:t>in </a:t>
            </a:r>
            <a:r>
              <a:rPr lang="en-US" sz="2400" dirty="0" smtClean="0">
                <a:solidFill>
                  <a:srgbClr val="002060"/>
                </a:solidFill>
              </a:rPr>
              <a:t>Most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It is about </a:t>
            </a:r>
            <a:r>
              <a:rPr lang="cs-CZ" sz="2400" dirty="0" smtClean="0">
                <a:solidFill>
                  <a:srgbClr val="002060"/>
                </a:solidFill>
              </a:rPr>
              <a:t>8</a:t>
            </a:r>
            <a:r>
              <a:rPr lang="en-US" sz="2400" dirty="0" smtClean="0">
                <a:solidFill>
                  <a:srgbClr val="002060"/>
                </a:solidFill>
              </a:rPr>
              <a:t>0 </a:t>
            </a:r>
            <a:r>
              <a:rPr lang="en-US" sz="2400" dirty="0" smtClean="0">
                <a:solidFill>
                  <a:srgbClr val="002060"/>
                </a:solidFill>
              </a:rPr>
              <a:t>km from the capital city (</a:t>
            </a:r>
            <a:r>
              <a:rPr lang="en-US" sz="2400" dirty="0" err="1" smtClean="0">
                <a:solidFill>
                  <a:srgbClr val="002060"/>
                </a:solidFill>
              </a:rPr>
              <a:t>Pra</a:t>
            </a:r>
            <a:r>
              <a:rPr lang="cs-CZ" sz="2400" dirty="0" err="1" smtClean="0">
                <a:solidFill>
                  <a:srgbClr val="002060"/>
                </a:solidFill>
              </a:rPr>
              <a:t>gue</a:t>
            </a:r>
            <a:r>
              <a:rPr lang="cs-CZ" sz="2400" dirty="0" smtClean="0">
                <a:solidFill>
                  <a:srgbClr val="002060"/>
                </a:solidFill>
              </a:rPr>
              <a:t> - Praha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243608"/>
          </a:xfrm>
        </p:spPr>
        <p:txBody>
          <a:bodyPr>
            <a:noAutofit/>
          </a:bodyPr>
          <a:lstStyle/>
          <a:p>
            <a:r>
              <a:rPr lang="cs-CZ" sz="2400" b="0" dirty="0" err="1" smtClean="0">
                <a:solidFill>
                  <a:srgbClr val="002060"/>
                </a:solidFill>
              </a:rPr>
              <a:t>I´m</a:t>
            </a:r>
            <a:r>
              <a:rPr lang="cs-CZ" sz="2400" b="0" dirty="0" smtClean="0">
                <a:solidFill>
                  <a:srgbClr val="002060"/>
                </a:solidFill>
              </a:rPr>
              <a:t> </a:t>
            </a:r>
            <a:r>
              <a:rPr lang="cs-CZ" sz="2400" b="0" dirty="0" err="1" smtClean="0">
                <a:solidFill>
                  <a:srgbClr val="002060"/>
                </a:solidFill>
              </a:rPr>
              <a:t>from</a:t>
            </a:r>
            <a:r>
              <a:rPr lang="cs-CZ" sz="2400" b="0" dirty="0" smtClean="0">
                <a:solidFill>
                  <a:srgbClr val="002060"/>
                </a:solidFill>
              </a:rPr>
              <a:t> </a:t>
            </a:r>
            <a:r>
              <a:rPr lang="cs-CZ" sz="2400" b="0" dirty="0" err="1" smtClean="0">
                <a:solidFill>
                  <a:srgbClr val="002060"/>
                </a:solidFill>
              </a:rPr>
              <a:t>the</a:t>
            </a:r>
            <a:r>
              <a:rPr lang="cs-CZ" sz="2400" b="0" dirty="0" smtClean="0">
                <a:solidFill>
                  <a:srgbClr val="002060"/>
                </a:solidFill>
              </a:rPr>
              <a:t> Czech Republic.</a:t>
            </a:r>
            <a:endParaRPr lang="cs-CZ" sz="24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10748794_921089794585617_125972829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971550"/>
            <a:ext cx="5972188" cy="4686300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836712"/>
            <a:ext cx="1984248" cy="5400600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W</a:t>
            </a:r>
            <a:r>
              <a:rPr lang="en-US" sz="2400" dirty="0" smtClean="0">
                <a:solidFill>
                  <a:srgbClr val="002060"/>
                </a:solidFill>
              </a:rPr>
              <a:t>e </a:t>
            </a:r>
            <a:r>
              <a:rPr lang="en-US" sz="2400" dirty="0" smtClean="0">
                <a:solidFill>
                  <a:srgbClr val="002060"/>
                </a:solidFill>
              </a:rPr>
              <a:t>have a lot of diplomas and </a:t>
            </a:r>
            <a:r>
              <a:rPr lang="en-US" sz="2400" dirty="0" smtClean="0">
                <a:solidFill>
                  <a:srgbClr val="002060"/>
                </a:solidFill>
              </a:rPr>
              <a:t>cups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(</a:t>
            </a:r>
            <a:r>
              <a:rPr lang="cs-CZ" sz="2400" dirty="0" err="1" smtClean="0">
                <a:solidFill>
                  <a:srgbClr val="002060"/>
                </a:solidFill>
              </a:rPr>
              <a:t>from</a:t>
            </a:r>
            <a:r>
              <a:rPr lang="cs-CZ" sz="2400" dirty="0" smtClean="0">
                <a:solidFill>
                  <a:srgbClr val="002060"/>
                </a:solidFill>
              </a:rPr>
              <a:t> sport game, science </a:t>
            </a:r>
            <a:r>
              <a:rPr lang="cs-CZ" sz="2400" dirty="0" err="1" smtClean="0">
                <a:solidFill>
                  <a:srgbClr val="002060"/>
                </a:solidFill>
              </a:rPr>
              <a:t>etc</a:t>
            </a:r>
            <a:r>
              <a:rPr lang="cs-CZ" sz="2400" dirty="0" smtClean="0">
                <a:solidFill>
                  <a:srgbClr val="002060"/>
                </a:solidFill>
              </a:rPr>
              <a:t>.)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dirty="0" err="1" smtClean="0">
                <a:solidFill>
                  <a:srgbClr val="002060"/>
                </a:solidFill>
              </a:rPr>
              <a:t>We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participate</a:t>
            </a:r>
            <a:r>
              <a:rPr lang="cs-CZ" sz="2400" dirty="0">
                <a:solidFill>
                  <a:srgbClr val="002060"/>
                </a:solidFill>
              </a:rPr>
              <a:t> in many </a:t>
            </a:r>
            <a:r>
              <a:rPr lang="cs-CZ" sz="2400" dirty="0" err="1">
                <a:solidFill>
                  <a:srgbClr val="002060"/>
                </a:solidFill>
              </a:rPr>
              <a:t>competitions</a:t>
            </a:r>
            <a:r>
              <a:rPr lang="cs-CZ" sz="2400" dirty="0">
                <a:solidFill>
                  <a:srgbClr val="002060"/>
                </a:solidFill>
              </a:rPr>
              <a:t> and  </a:t>
            </a:r>
            <a:r>
              <a:rPr lang="cs-CZ" sz="2400" dirty="0" err="1" smtClean="0">
                <a:solidFill>
                  <a:srgbClr val="002060"/>
                </a:solidFill>
              </a:rPr>
              <a:t>projects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45152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10807841_921089564585640_877481222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4471990" cy="3887005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5143504" y="2201896"/>
            <a:ext cx="3544884" cy="3913632"/>
          </a:xfrm>
        </p:spPr>
        <p:txBody>
          <a:bodyPr>
            <a:normAutofit/>
          </a:bodyPr>
          <a:lstStyle/>
          <a:p>
            <a:endParaRPr lang="cs-CZ" sz="3200" dirty="0" smtClean="0">
              <a:solidFill>
                <a:srgbClr val="002060"/>
              </a:solidFill>
            </a:endParaRPr>
          </a:p>
          <a:p>
            <a:endParaRPr lang="cs-CZ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Our projects are flown on the walls</a:t>
            </a:r>
            <a:r>
              <a:rPr lang="cs-CZ" sz="3200" dirty="0" smtClean="0">
                <a:solidFill>
                  <a:srgbClr val="002060"/>
                </a:solidFill>
              </a:rPr>
              <a:t>.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5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10751699_921089497918980_160961328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376209"/>
            <a:ext cx="6017322" cy="6038243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764704"/>
            <a:ext cx="1984248" cy="540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In the toilets, we drew pictures.</a:t>
            </a:r>
            <a:endParaRPr lang="cs-CZ" sz="2000" dirty="0" smtClean="0">
              <a:solidFill>
                <a:srgbClr val="002060"/>
              </a:solidFill>
            </a:endParaRPr>
          </a:p>
          <a:p>
            <a:r>
              <a:rPr lang="cs-CZ" sz="2000" dirty="0" err="1" smtClean="0">
                <a:solidFill>
                  <a:srgbClr val="002060"/>
                </a:solidFill>
              </a:rPr>
              <a:t>There</a:t>
            </a:r>
            <a:r>
              <a:rPr lang="cs-CZ" sz="2000" dirty="0" smtClean="0">
                <a:solidFill>
                  <a:srgbClr val="002060"/>
                </a:solidFill>
              </a:rPr>
              <a:t> are </a:t>
            </a:r>
            <a:r>
              <a:rPr lang="cs-CZ" sz="2000" dirty="0" err="1" smtClean="0">
                <a:solidFill>
                  <a:srgbClr val="002060"/>
                </a:solidFill>
              </a:rPr>
              <a:t>drawn</a:t>
            </a:r>
            <a:r>
              <a:rPr lang="cs-CZ" sz="2000" dirty="0" smtClean="0">
                <a:solidFill>
                  <a:srgbClr val="002060"/>
                </a:solidFill>
              </a:rPr>
              <a:t> Czech </a:t>
            </a:r>
            <a:r>
              <a:rPr lang="cs-CZ" sz="2000" dirty="0" err="1" smtClean="0">
                <a:solidFill>
                  <a:srgbClr val="002060"/>
                </a:solidFill>
              </a:rPr>
              <a:t>tales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 (</a:t>
            </a:r>
            <a:r>
              <a:rPr lang="cs-CZ" sz="2000" dirty="0" smtClean="0">
                <a:solidFill>
                  <a:srgbClr val="002060"/>
                </a:solidFill>
              </a:rPr>
              <a:t>Křemílek a Vochomůrka, Rákosníček, Motýl Emanuel a Maková panenka) </a:t>
            </a:r>
            <a:r>
              <a:rPr lang="cs-CZ" sz="2000" dirty="0" smtClean="0">
                <a:solidFill>
                  <a:srgbClr val="002060"/>
                </a:solidFill>
              </a:rPr>
              <a:t>and </a:t>
            </a:r>
            <a:r>
              <a:rPr lang="cs-CZ" sz="2000" dirty="0" err="1" smtClean="0">
                <a:solidFill>
                  <a:srgbClr val="002060"/>
                </a:solidFill>
              </a:rPr>
              <a:t>things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which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you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know</a:t>
            </a:r>
            <a:r>
              <a:rPr lang="cs-CZ" sz="2000" dirty="0" smtClean="0">
                <a:solidFill>
                  <a:srgbClr val="002060"/>
                </a:solidFill>
              </a:rPr>
              <a:t>.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3075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752132_921089614585635_60032441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671094" cy="500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We learn the English </a:t>
            </a:r>
            <a:r>
              <a:rPr lang="en-US" dirty="0" smtClean="0">
                <a:solidFill>
                  <a:srgbClr val="002060"/>
                </a:solidFill>
              </a:rPr>
              <a:t>language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err="1" smtClean="0">
                <a:solidFill>
                  <a:srgbClr val="002060"/>
                </a:solidFill>
              </a:rPr>
              <a:t>from</a:t>
            </a:r>
            <a:r>
              <a:rPr lang="cs-CZ" dirty="0" smtClean="0">
                <a:solidFill>
                  <a:srgbClr val="002060"/>
                </a:solidFill>
              </a:rPr>
              <a:t> 8 </a:t>
            </a:r>
            <a:r>
              <a:rPr lang="cs-CZ" dirty="0" err="1" smtClean="0">
                <a:solidFill>
                  <a:srgbClr val="002060"/>
                </a:solidFill>
              </a:rPr>
              <a:t>years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101852" cy="720079"/>
          </a:xfrm>
        </p:spPr>
        <p:txBody>
          <a:bodyPr/>
          <a:lstStyle/>
          <a:p>
            <a:r>
              <a:rPr lang="cs-CZ" b="0" dirty="0" err="1" smtClean="0">
                <a:solidFill>
                  <a:srgbClr val="002060"/>
                </a:solidFill>
              </a:rPr>
              <a:t>Our</a:t>
            </a:r>
            <a:r>
              <a:rPr lang="cs-CZ" b="0" dirty="0" smtClean="0">
                <a:solidFill>
                  <a:srgbClr val="002060"/>
                </a:solidFill>
              </a:rPr>
              <a:t> </a:t>
            </a:r>
            <a:r>
              <a:rPr lang="cs-CZ" b="0" dirty="0" err="1" smtClean="0">
                <a:solidFill>
                  <a:srgbClr val="002060"/>
                </a:solidFill>
              </a:rPr>
              <a:t>teacher</a:t>
            </a:r>
            <a:endParaRPr lang="cs-CZ" b="0" dirty="0">
              <a:solidFill>
                <a:srgbClr val="002060"/>
              </a:solidFill>
            </a:endParaRPr>
          </a:p>
        </p:txBody>
      </p:sp>
      <p:pic>
        <p:nvPicPr>
          <p:cNvPr id="7" name="Zástupný symbol pro obsah 6" descr="10745056_921111687916761_738882166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536" y="2492896"/>
            <a:ext cx="3913187" cy="3913187"/>
          </a:xfrm>
        </p:spPr>
      </p:pic>
      <p:pic>
        <p:nvPicPr>
          <p:cNvPr id="8" name="Zástupný symbol pro obsah 7" descr="10799591_921089464585650_1317300280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7984" y="2924944"/>
            <a:ext cx="4528078" cy="3396059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We also learn other languages </a:t>
            </a:r>
            <a:r>
              <a:rPr lang="cs-CZ" sz="3600" dirty="0" smtClean="0">
                <a:solidFill>
                  <a:srgbClr val="002060"/>
                </a:solidFill>
              </a:rPr>
              <a:t>: </a:t>
            </a:r>
            <a:br>
              <a:rPr lang="cs-CZ" sz="3600" dirty="0" smtClean="0">
                <a:solidFill>
                  <a:srgbClr val="002060"/>
                </a:solidFill>
              </a:rPr>
            </a:br>
            <a:r>
              <a:rPr lang="cs-CZ" sz="3600" dirty="0" smtClean="0">
                <a:solidFill>
                  <a:srgbClr val="002060"/>
                </a:solidFill>
              </a:rPr>
              <a:t>f</a:t>
            </a:r>
            <a:r>
              <a:rPr sz="3600" dirty="0" err="1" smtClean="0">
                <a:solidFill>
                  <a:srgbClr val="002060"/>
                </a:solidFill>
              </a:rPr>
              <a:t>rench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language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1309327"/>
          </a:xfrm>
        </p:spPr>
        <p:txBody>
          <a:bodyPr/>
          <a:lstStyle/>
          <a:p>
            <a:r>
              <a:rPr lang="cs-CZ" b="0" dirty="0" err="1" smtClean="0">
                <a:solidFill>
                  <a:srgbClr val="002060"/>
                </a:solidFill>
              </a:rPr>
              <a:t>Myself</a:t>
            </a:r>
            <a:r>
              <a:rPr lang="cs-CZ" b="0" dirty="0" smtClean="0">
                <a:solidFill>
                  <a:srgbClr val="002060"/>
                </a:solidFill>
              </a:rPr>
              <a:t> and my </a:t>
            </a:r>
            <a:r>
              <a:rPr lang="cs-CZ" b="0" dirty="0" err="1" smtClean="0">
                <a:solidFill>
                  <a:srgbClr val="002060"/>
                </a:solidFill>
              </a:rPr>
              <a:t>class</a:t>
            </a:r>
            <a:r>
              <a:rPr lang="cs-CZ" b="0" dirty="0" smtClean="0">
                <a:solidFill>
                  <a:srgbClr val="002060"/>
                </a:solidFill>
              </a:rPr>
              <a:t>.</a:t>
            </a:r>
            <a:endParaRPr lang="cs-CZ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576833_921089601252303_187241968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002060"/>
                </a:solidFill>
              </a:rPr>
              <a:t>and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German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language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807099_921089924585604_36949352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4537661" cy="340324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Our </a:t>
            </a:r>
            <a:r>
              <a:rPr lang="en-US" sz="3600" dirty="0">
                <a:solidFill>
                  <a:srgbClr val="002060"/>
                </a:solidFill>
              </a:rPr>
              <a:t>school is a </a:t>
            </a:r>
            <a:r>
              <a:rPr lang="en-US" sz="3600" dirty="0" smtClean="0">
                <a:solidFill>
                  <a:srgbClr val="002060"/>
                </a:solidFill>
              </a:rPr>
              <a:t>barrier-free</a:t>
            </a:r>
            <a:r>
              <a:rPr lang="cs-CZ" sz="3600" dirty="0" smtClean="0">
                <a:solidFill>
                  <a:srgbClr val="002060"/>
                </a:solidFill>
              </a:rPr>
              <a:t>.</a:t>
            </a:r>
            <a:endParaRPr lang="cs-CZ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lošina na 8. Z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3434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Vlastní 1">
      <a:dk1>
        <a:srgbClr val="F2A3A7"/>
      </a:dk1>
      <a:lt1>
        <a:srgbClr val="FFB375"/>
      </a:lt1>
      <a:dk2>
        <a:srgbClr val="F8D1D3"/>
      </a:dk2>
      <a:lt2>
        <a:srgbClr val="FFE5D1"/>
      </a:lt2>
      <a:accent1>
        <a:srgbClr val="EB757B"/>
      </a:accent1>
      <a:accent2>
        <a:srgbClr val="DA1F28"/>
      </a:accent2>
      <a:accent3>
        <a:srgbClr val="EB641B"/>
      </a:accent3>
      <a:accent4>
        <a:srgbClr val="FFFF00"/>
      </a:accent4>
      <a:accent5>
        <a:srgbClr val="D2EDF4"/>
      </a:accent5>
      <a:accent6>
        <a:srgbClr val="F3A276"/>
      </a:accent6>
      <a:hlink>
        <a:srgbClr val="D4A7B1"/>
      </a:hlink>
      <a:folHlink>
        <a:srgbClr val="BF7B89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213</Words>
  <Application>Microsoft Office PowerPoint</Application>
  <PresentationFormat>Předvádění na obrazovce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Papír</vt:lpstr>
      <vt:lpstr>My (our) School</vt:lpstr>
      <vt:lpstr>I´m from the Czech Republic.</vt:lpstr>
      <vt:lpstr>Prezentace aplikace PowerPoint</vt:lpstr>
      <vt:lpstr>Prezentace aplikace PowerPoint</vt:lpstr>
      <vt:lpstr>Prezentace aplikace PowerPoint</vt:lpstr>
      <vt:lpstr>We learn the English language  from 8 years.</vt:lpstr>
      <vt:lpstr>We also learn other languages :  french language</vt:lpstr>
      <vt:lpstr>and German language.</vt:lpstr>
      <vt:lpstr>Our school is a barrier-free.</vt:lpstr>
      <vt:lpstr>We organize a Christmas fair for parents and friends school and there we sell our products.</vt:lpstr>
      <vt:lpstr>This is classroom of Science.</vt:lpstr>
      <vt:lpstr>Our teachers are fine 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Šárka</dc:creator>
  <cp:lastModifiedBy>Mekuli</cp:lastModifiedBy>
  <cp:revision>11</cp:revision>
  <dcterms:created xsi:type="dcterms:W3CDTF">2014-11-07T11:59:04Z</dcterms:created>
  <dcterms:modified xsi:type="dcterms:W3CDTF">2014-11-08T19:39:41Z</dcterms:modified>
</cp:coreProperties>
</file>